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576000" cy="27432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7AB"/>
    <a:srgbClr val="9E8958"/>
    <a:srgbClr val="CBB677"/>
    <a:srgbClr val="D3C8B1"/>
    <a:srgbClr val="FFFFFF"/>
    <a:srgbClr val="9F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33" d="100"/>
          <a:sy n="33" d="100"/>
        </p:scale>
        <p:origin x="9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25884813710536"/>
          <c:y val="0.14122364071917684"/>
          <c:w val="0.7234990175492152"/>
          <c:h val="0.66720546148950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A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7-4367-A01D-7683ACD218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E895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C7-4367-A01D-7683ACD218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C7-4367-A01D-7683ACD21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5001535"/>
        <c:axId val="1543582879"/>
      </c:bar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Vertical 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23420066864"/>
          <c:y val="0.11116132931409278"/>
          <c:w val="0.56726783797211522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25884813710536"/>
          <c:y val="0.14122364071917684"/>
          <c:w val="0.7234990175492152"/>
          <c:h val="0.6672054614895012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067AB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0067AB"/>
              </a:solidFill>
              <a:ln w="9525">
                <a:solidFill>
                  <a:srgbClr val="0067AB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56-4631-A807-4BD61D5FCF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9E8958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9E8958"/>
              </a:solidFill>
              <a:ln w="9525">
                <a:solidFill>
                  <a:srgbClr val="9E8958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D56-4631-A807-4BD61D5FCF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D56-4631-A807-4BD61D5FC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5001535"/>
        <c:axId val="1543582879"/>
      </c:line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Vertical 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23420066864"/>
          <c:y val="0.11116132931409278"/>
          <c:w val="0.70195964267441591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25884813710536"/>
          <c:y val="0.14122364071917684"/>
          <c:w val="0.7234990175492152"/>
          <c:h val="0.66720546148950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A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59-46FD-8617-AF4C106A5A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E895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59-46FD-8617-AF4C106A5A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59-46FD-8617-AF4C106A5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5001535"/>
        <c:axId val="1543582879"/>
      </c:bar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Vertical 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23420066864"/>
          <c:y val="0.11116132931409278"/>
          <c:w val="0.56726783797211522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4489452"/>
            <a:ext cx="31089600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08152"/>
            <a:ext cx="27432000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8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8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460500"/>
            <a:ext cx="788670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460500"/>
            <a:ext cx="23202900" cy="2324735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5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7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6838958"/>
            <a:ext cx="3154680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18357858"/>
            <a:ext cx="3154680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3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460506"/>
            <a:ext cx="315468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6724652"/>
            <a:ext cx="1547336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0020300"/>
            <a:ext cx="15473360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6724652"/>
            <a:ext cx="15549564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0020300"/>
            <a:ext cx="15549564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4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5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9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949706"/>
            <a:ext cx="18516600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3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949706"/>
            <a:ext cx="18516600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8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460506"/>
            <a:ext cx="315468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7302500"/>
            <a:ext cx="315468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817AA-DBF4-43F2-958D-584B52AFFE8F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5425406"/>
            <a:ext cx="123444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6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709BCB-3542-4AE1-B2C7-21DFB93A312C}"/>
              </a:ext>
            </a:extLst>
          </p:cNvPr>
          <p:cNvSpPr txBox="1"/>
          <p:nvPr/>
        </p:nvSpPr>
        <p:spPr>
          <a:xfrm>
            <a:off x="324693" y="348345"/>
            <a:ext cx="18848210" cy="9850499"/>
          </a:xfrm>
          <a:prstGeom prst="rect">
            <a:avLst/>
          </a:prstGeom>
          <a:solidFill>
            <a:srgbClr val="0067AB"/>
          </a:solidFill>
        </p:spPr>
        <p:txBody>
          <a:bodyPr wrap="square" rtlCol="0">
            <a:noAutofit/>
          </a:bodyPr>
          <a:lstStyle/>
          <a:p>
            <a:endParaRPr lang="en-US" sz="2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8AE2E-FD21-4F00-B182-7F23D94CF4F1}"/>
              </a:ext>
            </a:extLst>
          </p:cNvPr>
          <p:cNvSpPr txBox="1"/>
          <p:nvPr/>
        </p:nvSpPr>
        <p:spPr>
          <a:xfrm>
            <a:off x="388021" y="13715999"/>
            <a:ext cx="8587579" cy="5869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800" dirty="0"/>
              <a:t>This is a pull quote about this study. Could be the research question.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43E0895-2044-4CCE-A1BC-93D583CDE2BC}"/>
              </a:ext>
            </a:extLst>
          </p:cNvPr>
          <p:cNvGrpSpPr/>
          <p:nvPr/>
        </p:nvGrpSpPr>
        <p:grpSpPr>
          <a:xfrm>
            <a:off x="172268" y="10505804"/>
            <a:ext cx="5982455" cy="2625213"/>
            <a:chOff x="11651226" y="9792929"/>
            <a:chExt cx="6990735" cy="306766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9533954-B3FF-4C4F-BB8F-18E053A85BAA}"/>
                </a:ext>
              </a:extLst>
            </p:cNvPr>
            <p:cNvSpPr/>
            <p:nvPr/>
          </p:nvSpPr>
          <p:spPr>
            <a:xfrm>
              <a:off x="11651226" y="9792929"/>
              <a:ext cx="6990735" cy="3067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A1CC43A8-AE34-432C-AD17-F04B02E24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253747" y="10338054"/>
              <a:ext cx="6152240" cy="211431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74B431B-E223-43FF-ACEF-6A4EDB0A0504}"/>
              </a:ext>
            </a:extLst>
          </p:cNvPr>
          <p:cNvGrpSpPr/>
          <p:nvPr/>
        </p:nvGrpSpPr>
        <p:grpSpPr>
          <a:xfrm>
            <a:off x="6492885" y="10494025"/>
            <a:ext cx="2588676" cy="2588676"/>
            <a:chOff x="18288000" y="20802600"/>
            <a:chExt cx="2514600" cy="2514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CFEF05B-1C7B-4E84-9ABD-AA01E86FA02C}"/>
                </a:ext>
              </a:extLst>
            </p:cNvPr>
            <p:cNvSpPr/>
            <p:nvPr/>
          </p:nvSpPr>
          <p:spPr bwMode="auto">
            <a:xfrm>
              <a:off x="18288000" y="20802600"/>
              <a:ext cx="2514600" cy="2514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60" tIns="182880" rIns="365760" bIns="182880" numCol="1" rtlCol="0" anchor="t" anchorCtr="0" compatLnSpc="1">
              <a:prstTxWarp prst="textNoShape">
                <a:avLst/>
              </a:prstTxWarp>
            </a:bodyPr>
            <a:lstStyle/>
            <a:p>
              <a:pPr defTabSz="20053300" fontAlgn="base">
                <a:spcBef>
                  <a:spcPct val="0"/>
                </a:spcBef>
                <a:spcAft>
                  <a:spcPct val="0"/>
                </a:spcAft>
              </a:pPr>
              <a:endParaRPr lang="en-US" sz="39200">
                <a:latin typeface="Lucida Sans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366FD18-F48B-407B-95EA-3954C891C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5539" y="21012150"/>
              <a:ext cx="2095500" cy="2095500"/>
            </a:xfrm>
            <a:prstGeom prst="rect">
              <a:avLst/>
            </a:prstGeom>
            <a:ln>
              <a:noFill/>
            </a:ln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4A0CD7-7A08-4D41-88F2-480E5971B49B}"/>
              </a:ext>
            </a:extLst>
          </p:cNvPr>
          <p:cNvCxnSpPr/>
          <p:nvPr/>
        </p:nvCxnSpPr>
        <p:spPr>
          <a:xfrm>
            <a:off x="1061884" y="6312310"/>
            <a:ext cx="172261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11EABD9-D020-4151-A0AE-3525663C4A76}"/>
              </a:ext>
            </a:extLst>
          </p:cNvPr>
          <p:cNvSpPr txBox="1"/>
          <p:nvPr/>
        </p:nvSpPr>
        <p:spPr>
          <a:xfrm>
            <a:off x="1091381" y="1445342"/>
            <a:ext cx="171966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+mj-lt"/>
              </a:rPr>
              <a:t>This is a statement in plain language that integrates the studies. (It’s OK, the title is still in the abstract book.)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A590CA-3506-476D-9747-EA2BE5B4A6F6}"/>
              </a:ext>
            </a:extLst>
          </p:cNvPr>
          <p:cNvSpPr txBox="1"/>
          <p:nvPr/>
        </p:nvSpPr>
        <p:spPr>
          <a:xfrm>
            <a:off x="1061884" y="6813755"/>
            <a:ext cx="167644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First J. Author and Second Q. Author</a:t>
            </a:r>
          </a:p>
          <a:p>
            <a:r>
              <a:rPr lang="en-US" sz="3200" dirty="0">
                <a:solidFill>
                  <a:schemeClr val="bg1"/>
                </a:solidFill>
              </a:rPr>
              <a:t>Faculty H. Sponsor, </a:t>
            </a:r>
            <a:r>
              <a:rPr lang="en-US" sz="3200" i="1" dirty="0">
                <a:solidFill>
                  <a:schemeClr val="bg1"/>
                </a:solidFill>
              </a:rPr>
              <a:t>faculty sponsor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r>
              <a:rPr lang="en-US" sz="2600" dirty="0">
                <a:solidFill>
                  <a:schemeClr val="bg1"/>
                </a:solidFill>
              </a:rPr>
              <a:t>School of Social and Behavioral Sciences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pPr algn="r"/>
            <a:r>
              <a:rPr lang="en-US" sz="2600" dirty="0">
                <a:solidFill>
                  <a:schemeClr val="bg1"/>
                </a:solidFill>
              </a:rPr>
              <a:t>author@andrews.edu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1E676A9-F01F-414A-BA18-402180F26922}"/>
              </a:ext>
            </a:extLst>
          </p:cNvPr>
          <p:cNvSpPr/>
          <p:nvPr/>
        </p:nvSpPr>
        <p:spPr>
          <a:xfrm>
            <a:off x="17877222" y="8938037"/>
            <a:ext cx="622402" cy="427901"/>
          </a:xfrm>
          <a:custGeom>
            <a:avLst/>
            <a:gdLst/>
            <a:ahLst/>
            <a:cxnLst/>
            <a:rect l="l" t="t" r="r" b="b"/>
            <a:pathLst>
              <a:path w="838200" h="576262">
                <a:moveTo>
                  <a:pt x="831423" y="161124"/>
                </a:moveTo>
                <a:cubicBezTo>
                  <a:pt x="832667" y="161146"/>
                  <a:pt x="833835" y="161528"/>
                  <a:pt x="834926" y="162270"/>
                </a:cubicBezTo>
                <a:cubicBezTo>
                  <a:pt x="837109" y="163754"/>
                  <a:pt x="838200" y="166417"/>
                  <a:pt x="838200" y="170259"/>
                </a:cubicBezTo>
                <a:lnTo>
                  <a:pt x="838200" y="563165"/>
                </a:lnTo>
                <a:cubicBezTo>
                  <a:pt x="838200" y="567007"/>
                  <a:pt x="836978" y="570150"/>
                  <a:pt x="834533" y="572595"/>
                </a:cubicBezTo>
                <a:cubicBezTo>
                  <a:pt x="832088" y="575040"/>
                  <a:pt x="828945" y="576262"/>
                  <a:pt x="825103" y="576262"/>
                </a:cubicBezTo>
                <a:lnTo>
                  <a:pt x="13097" y="576262"/>
                </a:lnTo>
                <a:cubicBezTo>
                  <a:pt x="9255" y="576262"/>
                  <a:pt x="6112" y="575040"/>
                  <a:pt x="3667" y="572595"/>
                </a:cubicBezTo>
                <a:cubicBezTo>
                  <a:pt x="1223" y="570150"/>
                  <a:pt x="0" y="567007"/>
                  <a:pt x="0" y="563165"/>
                </a:cubicBezTo>
                <a:lnTo>
                  <a:pt x="0" y="170259"/>
                </a:lnTo>
                <a:cubicBezTo>
                  <a:pt x="0" y="164322"/>
                  <a:pt x="2183" y="161353"/>
                  <a:pt x="6549" y="161353"/>
                </a:cubicBezTo>
                <a:cubicBezTo>
                  <a:pt x="8120" y="161353"/>
                  <a:pt x="9517" y="161615"/>
                  <a:pt x="10740" y="162139"/>
                </a:cubicBezTo>
                <a:lnTo>
                  <a:pt x="408361" y="361735"/>
                </a:lnTo>
                <a:cubicBezTo>
                  <a:pt x="410980" y="362958"/>
                  <a:pt x="414647" y="363569"/>
                  <a:pt x="419362" y="363569"/>
                </a:cubicBezTo>
                <a:cubicBezTo>
                  <a:pt x="424077" y="363569"/>
                  <a:pt x="428355" y="362958"/>
                  <a:pt x="432197" y="361735"/>
                </a:cubicBezTo>
                <a:lnTo>
                  <a:pt x="827461" y="162139"/>
                </a:lnTo>
                <a:cubicBezTo>
                  <a:pt x="828858" y="161441"/>
                  <a:pt x="830178" y="161102"/>
                  <a:pt x="831423" y="161124"/>
                </a:cubicBezTo>
                <a:close/>
                <a:moveTo>
                  <a:pt x="13097" y="0"/>
                </a:moveTo>
                <a:lnTo>
                  <a:pt x="825103" y="0"/>
                </a:lnTo>
                <a:cubicBezTo>
                  <a:pt x="828945" y="0"/>
                  <a:pt x="832088" y="1222"/>
                  <a:pt x="834533" y="3667"/>
                </a:cubicBezTo>
                <a:cubicBezTo>
                  <a:pt x="836978" y="6112"/>
                  <a:pt x="838200" y="9255"/>
                  <a:pt x="838200" y="13097"/>
                </a:cubicBezTo>
                <a:lnTo>
                  <a:pt x="838200" y="65484"/>
                </a:lnTo>
                <a:cubicBezTo>
                  <a:pt x="838200" y="69500"/>
                  <a:pt x="836978" y="73211"/>
                  <a:pt x="834533" y="76616"/>
                </a:cubicBezTo>
                <a:cubicBezTo>
                  <a:pt x="832088" y="80022"/>
                  <a:pt x="828945" y="82335"/>
                  <a:pt x="825103" y="83558"/>
                </a:cubicBezTo>
                <a:lnTo>
                  <a:pt x="429840" y="283154"/>
                </a:lnTo>
                <a:cubicBezTo>
                  <a:pt x="427220" y="284377"/>
                  <a:pt x="423553" y="284988"/>
                  <a:pt x="418838" y="284988"/>
                </a:cubicBezTo>
                <a:cubicBezTo>
                  <a:pt x="414123" y="284988"/>
                  <a:pt x="409845" y="284377"/>
                  <a:pt x="406003" y="283154"/>
                </a:cubicBezTo>
                <a:lnTo>
                  <a:pt x="10740" y="83558"/>
                </a:lnTo>
                <a:cubicBezTo>
                  <a:pt x="7946" y="82161"/>
                  <a:pt x="5457" y="79716"/>
                  <a:pt x="3274" y="76224"/>
                </a:cubicBezTo>
                <a:cubicBezTo>
                  <a:pt x="1092" y="72731"/>
                  <a:pt x="0" y="69151"/>
                  <a:pt x="0" y="65484"/>
                </a:cubicBezTo>
                <a:lnTo>
                  <a:pt x="0" y="13097"/>
                </a:lnTo>
                <a:cubicBezTo>
                  <a:pt x="0" y="9255"/>
                  <a:pt x="1223" y="6112"/>
                  <a:pt x="3667" y="3667"/>
                </a:cubicBezTo>
                <a:cubicBezTo>
                  <a:pt x="6112" y="1222"/>
                  <a:pt x="9255" y="0"/>
                  <a:pt x="130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186C0E-728E-4FFE-A327-80FD4C1FBE8B}"/>
              </a:ext>
            </a:extLst>
          </p:cNvPr>
          <p:cNvSpPr txBox="1"/>
          <p:nvPr/>
        </p:nvSpPr>
        <p:spPr>
          <a:xfrm>
            <a:off x="9390675" y="13715999"/>
            <a:ext cx="9845556" cy="131441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5B0FDF-D2E7-4D93-B921-4DD307E8CF66}"/>
              </a:ext>
            </a:extLst>
          </p:cNvPr>
          <p:cNvSpPr txBox="1"/>
          <p:nvPr/>
        </p:nvSpPr>
        <p:spPr>
          <a:xfrm>
            <a:off x="388021" y="20020905"/>
            <a:ext cx="8587579" cy="68392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000" dirty="0"/>
              <a:t>Definitions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endParaRPr lang="en-US" sz="4000" dirty="0"/>
          </a:p>
          <a:p>
            <a:r>
              <a:rPr lang="en-US" sz="4000" dirty="0"/>
              <a:t>Methods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 </a:t>
            </a:r>
            <a:r>
              <a:rPr lang="en-US" sz="2800" dirty="0" err="1"/>
              <a:t>details</a:t>
            </a:r>
            <a:r>
              <a:rPr lang="en-US" sz="2800" dirty="0"/>
              <a:t> </a:t>
            </a:r>
            <a:r>
              <a:rPr lang="en-US" sz="2800" dirty="0" err="1"/>
              <a:t>details</a:t>
            </a:r>
            <a:r>
              <a:rPr lang="en-US" sz="2800" dirty="0"/>
              <a:t> de details.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Don’t be afraid of diagrams and storyboards.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24D4AE-5C79-4C52-9555-54DB1332A89E}"/>
              </a:ext>
            </a:extLst>
          </p:cNvPr>
          <p:cNvSpPr txBox="1"/>
          <p:nvPr/>
        </p:nvSpPr>
        <p:spPr>
          <a:xfrm>
            <a:off x="19688522" y="313596"/>
            <a:ext cx="8539891" cy="5869859"/>
          </a:xfrm>
          <a:prstGeom prst="rect">
            <a:avLst/>
          </a:prstGeom>
          <a:solidFill>
            <a:srgbClr val="CBB677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800" dirty="0"/>
              <a:t>This is a pull quote about this study.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3E6943-2CCA-4877-A66C-D6B6123A2BC7}"/>
              </a:ext>
            </a:extLst>
          </p:cNvPr>
          <p:cNvSpPr txBox="1"/>
          <p:nvPr/>
        </p:nvSpPr>
        <p:spPr>
          <a:xfrm>
            <a:off x="28691176" y="348345"/>
            <a:ext cx="7560131" cy="15019473"/>
          </a:xfrm>
          <a:prstGeom prst="rect">
            <a:avLst/>
          </a:prstGeom>
          <a:solidFill>
            <a:srgbClr val="CBB677"/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A2789E-ACBF-4B86-843D-C32217B6AE8F}"/>
              </a:ext>
            </a:extLst>
          </p:cNvPr>
          <p:cNvSpPr txBox="1"/>
          <p:nvPr/>
        </p:nvSpPr>
        <p:spPr>
          <a:xfrm>
            <a:off x="19688522" y="6607277"/>
            <a:ext cx="8539891" cy="8760541"/>
          </a:xfrm>
          <a:prstGeom prst="rect">
            <a:avLst/>
          </a:prstGeom>
          <a:solidFill>
            <a:srgbClr val="CBB677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000" dirty="0"/>
              <a:t>Definitions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endParaRPr lang="en-US" sz="4000" dirty="0"/>
          </a:p>
          <a:p>
            <a:r>
              <a:rPr lang="en-US" sz="4000" dirty="0"/>
              <a:t>Methods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 </a:t>
            </a:r>
            <a:r>
              <a:rPr lang="en-US" sz="2800" dirty="0" err="1"/>
              <a:t>details</a:t>
            </a:r>
            <a:r>
              <a:rPr lang="en-US" sz="2800" dirty="0"/>
              <a:t> </a:t>
            </a:r>
            <a:r>
              <a:rPr lang="en-US" sz="2800" dirty="0" err="1"/>
              <a:t>details</a:t>
            </a:r>
            <a:r>
              <a:rPr lang="en-US" sz="2800" dirty="0"/>
              <a:t> de details.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Don’t be afraid of diagrams and storyboards.</a:t>
            </a:r>
            <a:endParaRPr lang="en-US" sz="4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D76D20-7026-4943-855C-841131B92199}"/>
              </a:ext>
            </a:extLst>
          </p:cNvPr>
          <p:cNvSpPr txBox="1"/>
          <p:nvPr/>
        </p:nvSpPr>
        <p:spPr>
          <a:xfrm>
            <a:off x="19688523" y="15791640"/>
            <a:ext cx="7459588" cy="5869859"/>
          </a:xfrm>
          <a:prstGeom prst="rect">
            <a:avLst/>
          </a:prstGeom>
          <a:solidFill>
            <a:srgbClr val="9FD8FF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800" dirty="0"/>
              <a:t>This is a pull quote about this study.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7CE177-4273-4AF9-A6E1-F5A0407E956F}"/>
              </a:ext>
            </a:extLst>
          </p:cNvPr>
          <p:cNvSpPr txBox="1"/>
          <p:nvPr/>
        </p:nvSpPr>
        <p:spPr>
          <a:xfrm>
            <a:off x="19688523" y="22085320"/>
            <a:ext cx="7459588" cy="4676995"/>
          </a:xfrm>
          <a:prstGeom prst="rect">
            <a:avLst/>
          </a:prstGeom>
          <a:solidFill>
            <a:srgbClr val="9FD8FF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4000" dirty="0"/>
              <a:t>Methods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Details </a:t>
            </a:r>
            <a:r>
              <a:rPr lang="en-US" sz="2800" dirty="0" err="1"/>
              <a:t>details</a:t>
            </a:r>
            <a:r>
              <a:rPr lang="en-US" sz="2800" dirty="0"/>
              <a:t> </a:t>
            </a:r>
            <a:r>
              <a:rPr lang="en-US" sz="2800" dirty="0" err="1"/>
              <a:t>details</a:t>
            </a:r>
            <a:r>
              <a:rPr lang="en-US" sz="2800" dirty="0"/>
              <a:t> de details.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Don’t be afraid of diagrams and storyboards.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83A757-71B0-4E2C-8586-8EA5887E3EAF}"/>
              </a:ext>
            </a:extLst>
          </p:cNvPr>
          <p:cNvSpPr txBox="1"/>
          <p:nvPr/>
        </p:nvSpPr>
        <p:spPr>
          <a:xfrm>
            <a:off x="27663731" y="15791639"/>
            <a:ext cx="8587575" cy="10970675"/>
          </a:xfrm>
          <a:prstGeom prst="rect">
            <a:avLst/>
          </a:prstGeom>
          <a:solidFill>
            <a:srgbClr val="9FD8FF"/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D57CECA-1FF2-48B0-BE49-47AE15D130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1167230"/>
              </p:ext>
            </p:extLst>
          </p:nvPr>
        </p:nvGraphicFramePr>
        <p:xfrm>
          <a:off x="10158570" y="14275219"/>
          <a:ext cx="8346983" cy="647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C38ACCC-7774-4742-B51E-35EBB907832F}"/>
              </a:ext>
            </a:extLst>
          </p:cNvPr>
          <p:cNvSpPr txBox="1"/>
          <p:nvPr/>
        </p:nvSpPr>
        <p:spPr>
          <a:xfrm>
            <a:off x="10152641" y="20987455"/>
            <a:ext cx="83469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Caption for the figure goes in this box. It can have some details that you might need. So many details. Because I want the caption box to wrap to at least three lines for demonstration purposes.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8E58FB-2862-4A4D-8777-D8E8DB6D51C5}"/>
              </a:ext>
            </a:extLst>
          </p:cNvPr>
          <p:cNvSpPr txBox="1"/>
          <p:nvPr/>
        </p:nvSpPr>
        <p:spPr>
          <a:xfrm>
            <a:off x="10152641" y="23440549"/>
            <a:ext cx="85875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 pattern from this study is summarized in words 100% of the time with a key number or two if necessary.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37C977BC-BFE1-43FE-A46E-8FA20743AF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1721271"/>
              </p:ext>
            </p:extLst>
          </p:nvPr>
        </p:nvGraphicFramePr>
        <p:xfrm>
          <a:off x="28962482" y="5062004"/>
          <a:ext cx="6883806" cy="647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3E56F1D2-F711-4B23-BAB2-FAACCF0B0CA4}"/>
              </a:ext>
            </a:extLst>
          </p:cNvPr>
          <p:cNvSpPr txBox="1"/>
          <p:nvPr/>
        </p:nvSpPr>
        <p:spPr>
          <a:xfrm>
            <a:off x="29029338" y="11746665"/>
            <a:ext cx="6883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Caption for the figure goes in this box. It can have some details that you might need. So many details. Because I want the caption box to wrap to at least three lines for demonstration purposes.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646E0B-8D58-4CF0-BFF0-51F4A0690AE1}"/>
              </a:ext>
            </a:extLst>
          </p:cNvPr>
          <p:cNvSpPr txBox="1"/>
          <p:nvPr/>
        </p:nvSpPr>
        <p:spPr>
          <a:xfrm>
            <a:off x="29169079" y="713930"/>
            <a:ext cx="70822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 pattern from this study </a:t>
            </a:r>
            <a:r>
              <a:rPr lang="en-US" sz="4000"/>
              <a:t>is summarized </a:t>
            </a:r>
            <a:r>
              <a:rPr lang="en-US" sz="4000" dirty="0"/>
              <a:t>in words 100% of the time with a key number or two if necessary.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2AC784-ED98-462A-9A18-2E79DE93432E}"/>
              </a:ext>
            </a:extLst>
          </p:cNvPr>
          <p:cNvSpPr txBox="1"/>
          <p:nvPr/>
        </p:nvSpPr>
        <p:spPr>
          <a:xfrm>
            <a:off x="28416404" y="16311670"/>
            <a:ext cx="70822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 pattern from this study is summarized in words 100% of the time with a key number or two if necessary.</a:t>
            </a:r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7C810C4A-0E47-4CE1-B63C-8C5BACB906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8936711"/>
              </p:ext>
            </p:extLst>
          </p:nvPr>
        </p:nvGraphicFramePr>
        <p:xfrm>
          <a:off x="28208579" y="20022686"/>
          <a:ext cx="7592131" cy="4859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D2186575-DFF3-4021-AAC5-2EFE0DD4E246}"/>
              </a:ext>
            </a:extLst>
          </p:cNvPr>
          <p:cNvSpPr txBox="1"/>
          <p:nvPr/>
        </p:nvSpPr>
        <p:spPr>
          <a:xfrm>
            <a:off x="28228413" y="25000926"/>
            <a:ext cx="7572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Caption for the figure goes in this box. It can have some details that you might need. So many details.</a:t>
            </a:r>
          </a:p>
        </p:txBody>
      </p:sp>
    </p:spTree>
    <p:extLst>
      <p:ext uri="{BB962C8B-B14F-4D97-AF65-F5344CB8AC3E}">
        <p14:creationId xmlns:p14="http://schemas.microsoft.com/office/powerpoint/2010/main" val="4102100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316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Lucida Sans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Bailey</dc:creator>
  <cp:lastModifiedBy>Karl Bailey</cp:lastModifiedBy>
  <cp:revision>10</cp:revision>
  <cp:lastPrinted>2020-01-13T21:01:43Z</cp:lastPrinted>
  <dcterms:created xsi:type="dcterms:W3CDTF">2020-01-13T19:56:50Z</dcterms:created>
  <dcterms:modified xsi:type="dcterms:W3CDTF">2020-01-13T21:10:25Z</dcterms:modified>
</cp:coreProperties>
</file>